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153E-E9C8-4F4F-AE8D-D9702BC70C32}" type="datetimeFigureOut">
              <a:rPr lang="it-IT" smtClean="0"/>
              <a:t>05/09/2014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3269-36BB-4837-BFF3-AE0B7C7A45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345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153E-E9C8-4F4F-AE8D-D9702BC70C32}" type="datetimeFigureOut">
              <a:rPr lang="it-IT" smtClean="0"/>
              <a:t>05/09/2014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3269-36BB-4837-BFF3-AE0B7C7A45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483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153E-E9C8-4F4F-AE8D-D9702BC70C32}" type="datetimeFigureOut">
              <a:rPr lang="it-IT" smtClean="0"/>
              <a:t>05/09/2014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3269-36BB-4837-BFF3-AE0B7C7A45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642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153E-E9C8-4F4F-AE8D-D9702BC70C32}" type="datetimeFigureOut">
              <a:rPr lang="it-IT" smtClean="0"/>
              <a:t>05/09/2014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3269-36BB-4837-BFF3-AE0B7C7A45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8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153E-E9C8-4F4F-AE8D-D9702BC70C32}" type="datetimeFigureOut">
              <a:rPr lang="it-IT" smtClean="0"/>
              <a:t>05/09/2014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3269-36BB-4837-BFF3-AE0B7C7A45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63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153E-E9C8-4F4F-AE8D-D9702BC70C32}" type="datetimeFigureOut">
              <a:rPr lang="it-IT" smtClean="0"/>
              <a:t>05/09/2014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3269-36BB-4837-BFF3-AE0B7C7A45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46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153E-E9C8-4F4F-AE8D-D9702BC70C32}" type="datetimeFigureOut">
              <a:rPr lang="it-IT" smtClean="0"/>
              <a:t>05/09/2014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3269-36BB-4837-BFF3-AE0B7C7A45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3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153E-E9C8-4F4F-AE8D-D9702BC70C32}" type="datetimeFigureOut">
              <a:rPr lang="it-IT" smtClean="0"/>
              <a:t>05/09/2014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3269-36BB-4837-BFF3-AE0B7C7A45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508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153E-E9C8-4F4F-AE8D-D9702BC70C32}" type="datetimeFigureOut">
              <a:rPr lang="it-IT" smtClean="0"/>
              <a:t>05/09/2014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3269-36BB-4837-BFF3-AE0B7C7A45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07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153E-E9C8-4F4F-AE8D-D9702BC70C32}" type="datetimeFigureOut">
              <a:rPr lang="it-IT" smtClean="0"/>
              <a:t>05/09/2014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3269-36BB-4837-BFF3-AE0B7C7A45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17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153E-E9C8-4F4F-AE8D-D9702BC70C32}" type="datetimeFigureOut">
              <a:rPr lang="it-IT" smtClean="0"/>
              <a:t>05/09/2014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3269-36BB-4837-BFF3-AE0B7C7A45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849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E153E-E9C8-4F4F-AE8D-D9702BC70C32}" type="datetimeFigureOut">
              <a:rPr lang="it-IT" smtClean="0"/>
              <a:t>05/09/2014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C3269-36BB-4837-BFF3-AE0B7C7A45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65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u="sng" dirty="0" smtClean="0"/>
              <a:t>Laboratorio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i="1" dirty="0" smtClean="0"/>
              <a:t>Come si organizza la sensibilizzazione a livello locale:        le giornate, le comunicazioni, i rapporti con il clero, le realtà locali, i consigli parrocchiali e diocesani</a:t>
            </a:r>
            <a:endParaRPr lang="it-IT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5445224"/>
            <a:ext cx="6400800" cy="1752600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GRUPPO D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1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5505475"/>
          </a:xfrm>
        </p:spPr>
        <p:txBody>
          <a:bodyPr>
            <a:normAutofit lnSpcReduction="10000"/>
          </a:bodyPr>
          <a:lstStyle/>
          <a:p>
            <a:r>
              <a:rPr lang="it-IT" u="sng" dirty="0" smtClean="0"/>
              <a:t>Soggetti scelti</a:t>
            </a:r>
            <a:r>
              <a:rPr lang="it-IT" dirty="0" smtClean="0"/>
              <a:t>: gli anziani e lavoratori monoreddito</a:t>
            </a:r>
          </a:p>
          <a:p>
            <a:endParaRPr lang="it-IT" dirty="0"/>
          </a:p>
          <a:p>
            <a:r>
              <a:rPr lang="it-IT" u="sng" dirty="0" smtClean="0"/>
              <a:t>Descrizione del contesto</a:t>
            </a:r>
            <a:r>
              <a:rPr lang="it-IT" dirty="0" smtClean="0"/>
              <a:t>: una diocesi di 200.000 abitanti, gruppi parrocchiali, presenza di case di riposo, associazioni giovanili e luoghi di ritrovo per la terza età e pubblica assistenza</a:t>
            </a:r>
          </a:p>
          <a:p>
            <a:endParaRPr lang="it-IT" dirty="0"/>
          </a:p>
          <a:p>
            <a:r>
              <a:rPr lang="it-IT" u="sng" dirty="0" smtClean="0"/>
              <a:t>Obiettivi</a:t>
            </a:r>
            <a:r>
              <a:rPr lang="it-IT" dirty="0" smtClean="0"/>
              <a:t>: informare sulla possibilità di firmare per l’8xmille da parte di chi non deve presentare la dichiarazione dei redditi. Raccogliere il maggior numero di CUD firmati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930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632992" y="8531"/>
            <a:ext cx="5739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Programma attività</a:t>
            </a:r>
            <a:endParaRPr lang="it-IT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23035" y="807839"/>
            <a:ext cx="3628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u="sng" dirty="0" smtClean="0">
                <a:solidFill>
                  <a:schemeClr val="accent6">
                    <a:lumMod val="75000"/>
                  </a:schemeClr>
                </a:solidFill>
              </a:rPr>
              <a:t>GRUPPO 1: raccolta CUD</a:t>
            </a:r>
            <a:endParaRPr lang="it-IT" sz="24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7504" y="1305953"/>
            <a:ext cx="37444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b="1" dirty="0" smtClean="0"/>
              <a:t>Realizzazione di materiale divulgativo che illustri le opere già compiute e da compiere</a:t>
            </a:r>
          </a:p>
          <a:p>
            <a:pPr marL="285750" indent="-285750">
              <a:buFontTx/>
              <a:buChar char="-"/>
            </a:pPr>
            <a:endParaRPr lang="it-IT" b="1" dirty="0"/>
          </a:p>
          <a:p>
            <a:pPr marL="285750" indent="-285750">
              <a:buFontTx/>
              <a:buChar char="-"/>
            </a:pPr>
            <a:r>
              <a:rPr lang="it-IT" b="1" dirty="0" smtClean="0"/>
              <a:t>Presentare e concretizzare l’iniziativa nelle associazioni</a:t>
            </a:r>
          </a:p>
          <a:p>
            <a:pPr marL="285750" indent="-285750">
              <a:buFontTx/>
              <a:buChar char="-"/>
            </a:pPr>
            <a:endParaRPr lang="it-IT" b="1" dirty="0"/>
          </a:p>
          <a:p>
            <a:pPr marL="285750" indent="-285750">
              <a:buFontTx/>
              <a:buChar char="-"/>
            </a:pPr>
            <a:r>
              <a:rPr lang="it-IT" b="1" dirty="0" smtClean="0"/>
              <a:t>Organizzare punti di diffusione in luoghi strategici: gruppi catechesi, scuole, centri commerciali, uffici postali </a:t>
            </a:r>
          </a:p>
          <a:p>
            <a:pPr marL="285750" indent="-285750">
              <a:buFontTx/>
              <a:buChar char="-"/>
            </a:pPr>
            <a:endParaRPr lang="it-IT" b="1" dirty="0"/>
          </a:p>
          <a:p>
            <a:pPr marL="285750" indent="-285750">
              <a:buFontTx/>
              <a:buChar char="-"/>
            </a:pPr>
            <a:r>
              <a:rPr lang="it-IT" b="1" dirty="0" smtClean="0"/>
              <a:t>Affiancarsi ad associazioni no profit per facilitare la diffusione dell’iniziativa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292080" y="811465"/>
            <a:ext cx="3851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u="sng" dirty="0" smtClean="0">
                <a:solidFill>
                  <a:schemeClr val="accent6">
                    <a:lumMod val="75000"/>
                  </a:schemeClr>
                </a:solidFill>
              </a:rPr>
              <a:t>GRUPPO 2: raccolta OFFERTE </a:t>
            </a:r>
            <a:endParaRPr lang="it-IT" sz="24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031044" y="1269504"/>
            <a:ext cx="39604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b="1" dirty="0" smtClean="0"/>
              <a:t>Programmare incontro di formazione diocesano rivolto a singoli operatori pastorali o gruppi giovanili </a:t>
            </a:r>
          </a:p>
          <a:p>
            <a:pPr marL="285750" indent="-285750">
              <a:buFontTx/>
              <a:buChar char="-"/>
            </a:pPr>
            <a:endParaRPr lang="it-IT" b="1" dirty="0"/>
          </a:p>
          <a:p>
            <a:pPr marL="285750" indent="-285750">
              <a:buFontTx/>
              <a:buChar char="-"/>
            </a:pPr>
            <a:r>
              <a:rPr lang="it-IT" b="1" dirty="0" smtClean="0"/>
              <a:t>Gli operatori formati </a:t>
            </a:r>
            <a:r>
              <a:rPr lang="it-IT" b="1" u="sng" dirty="0" smtClean="0"/>
              <a:t>si impegnano a consegnare salvadanai </a:t>
            </a:r>
            <a:r>
              <a:rPr lang="it-IT" b="1" dirty="0" smtClean="0"/>
              <a:t>nelle case di riposo e case private. Durante il periodo della raccolta fondi, gli stessi, torneranno in tali luoghi per una maggiore sensibilizzazione</a:t>
            </a:r>
          </a:p>
          <a:p>
            <a:pPr marL="285750" indent="-285750">
              <a:buFontTx/>
              <a:buChar char="-"/>
            </a:pPr>
            <a:endParaRPr lang="it-IT" b="1" dirty="0"/>
          </a:p>
          <a:p>
            <a:pPr marL="285750" indent="-285750">
              <a:buFontTx/>
              <a:buChar char="-"/>
            </a:pPr>
            <a:r>
              <a:rPr lang="it-IT" b="1" dirty="0" smtClean="0"/>
              <a:t>Nella Domenica di Cristo Re si provvederà alla raccolta dei salvadanai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972779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85470" y="2247770"/>
            <a:ext cx="69681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Valutazione dei risultati</a:t>
            </a:r>
            <a:endParaRPr lang="it-IT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83568" y="3200266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Conclusa la raccolta CUD o OFFERTE, gli incaricati faranno una valutazione delle attività svolte con un confronto rispetto agli anni precedenti.                                          In seguito, l’intera raccolta verrà consegnata all’istituto centrale.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1695542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224</Words>
  <Application>Microsoft Office PowerPoint</Application>
  <PresentationFormat>Presentazione su schermo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Laboratorio  Come si organizza la sensibilizzazione a livello locale:        le giornate, le comunicazioni, i rapporti con il clero, le realtà locali, i consigli parrocchiali e diocesani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 Come si organizza la sensibilizzazione a livello locale:        le giornate, le comunicazioni, i rapporti con il clero, le realtà locali, i consigli parrocchiali e diocesani</dc:title>
  <dc:creator>Convegno</dc:creator>
  <cp:lastModifiedBy>Convegno</cp:lastModifiedBy>
  <cp:revision>5</cp:revision>
  <dcterms:created xsi:type="dcterms:W3CDTF">2014-09-05T07:45:19Z</dcterms:created>
  <dcterms:modified xsi:type="dcterms:W3CDTF">2014-09-05T08:26:35Z</dcterms:modified>
</cp:coreProperties>
</file>